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4" r:id="rId3"/>
    <p:sldId id="275" r:id="rId4"/>
    <p:sldId id="271" r:id="rId5"/>
    <p:sldId id="273" r:id="rId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E433E0F-0BD9-4E8F-A998-797C493C518A}" type="datetime1">
              <a:rPr lang="de-DE" smtClean="0"/>
              <a:t>19.10.2020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0576-C552-488E-8E68-A4E03AE6F498}" type="datetime1">
              <a:rPr lang="de-DE" smtClean="0"/>
              <a:pPr/>
              <a:t>19.10.2020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2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84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80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617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9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84" name="Grup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97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98" name="Grup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0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11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25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15F7A5-DCDE-4D3F-A8BD-A6D0F614A984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9AD68BFA-28E1-4C7B-9483-046F08D1B43F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8" name="Gruppe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ihand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" name="Freihand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ihand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  <p:sp>
            <p:nvSpPr>
              <p:cNvPr id="21" name="Freihand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</p:grpSp>
        <p:sp>
          <p:nvSpPr>
            <p:cNvPr id="12" name="Freihand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878C68-56B4-4F91-BD2A-6E83C020BBF0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A0F2D-23FD-45AC-A510-2AB6175D9943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F3109-A817-443F-915B-017457F2BCB3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EFC0A8-83EA-4C98-BFD9-F9DDDE08FC9D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BDD459-0B14-4A43-A2CE-9063300F1E6F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Formatvorlagen des Textmasters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335E9F-461A-4E26-A79F-A62F020871A9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E982EE-3074-4828-B9CB-06A2E494CA7F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764EEF-DCD9-4EE4-A6CE-5084961C4F7D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9" name="Gruppe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6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7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B60B4C-F1B9-4262-B347-A10C688366D0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Titelmasterformat durch Klicken bearbeiten</a:t>
            </a:r>
            <a:endParaRPr lang="de-DE" dirty="0"/>
          </a:p>
        </p:txBody>
      </p:sp>
      <p:grpSp>
        <p:nvGrpSpPr>
          <p:cNvPr id="52" name="Grup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9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1" name="Textplatzhalt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grpSp>
        <p:nvGrpSpPr>
          <p:cNvPr id="84" name="Grup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8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2" name="Textplatzhalt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grpSp>
        <p:nvGrpSpPr>
          <p:cNvPr id="97" name="Grup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9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80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3" name="Textplatzhalt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6AD555-0D0C-42F6-9777-EC68F060A652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F0C592B-E63D-49DD-A585-4CC84B7A1405}" type="datetime1">
              <a:rPr lang="de-DE" smtClean="0"/>
              <a:pPr/>
              <a:t>19.10.2020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Sprachformeln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35726"/>
          </a:xfrm>
        </p:spPr>
        <p:txBody>
          <a:bodyPr rtlCol="0"/>
          <a:lstStyle/>
          <a:p>
            <a:pPr rtl="0"/>
            <a:r>
              <a:rPr lang="de-DE" dirty="0"/>
              <a:t>Wenn man sich trifft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635727" y="1404256"/>
            <a:ext cx="4511040" cy="466561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de-DE" dirty="0"/>
              <a:t>Hallo / Hi</a:t>
            </a:r>
          </a:p>
          <a:p>
            <a:pPr rtl="0"/>
            <a:r>
              <a:rPr lang="de-DE" dirty="0"/>
              <a:t>Wie geht‘</a:t>
            </a:r>
            <a:r>
              <a:rPr lang="de-DE"/>
              <a:t>s?</a:t>
            </a:r>
          </a:p>
          <a:p>
            <a:pPr rtl="0"/>
            <a:r>
              <a:rPr lang="de-DE"/>
              <a:t>Alles gut?</a:t>
            </a:r>
            <a:endParaRPr lang="de-DE" dirty="0"/>
          </a:p>
          <a:p>
            <a:pPr rtl="0"/>
            <a:r>
              <a:rPr lang="de-DE" dirty="0"/>
              <a:t>Mahlzeit!</a:t>
            </a:r>
          </a:p>
          <a:p>
            <a:pPr rtl="0"/>
            <a:r>
              <a:rPr lang="de-DE" dirty="0"/>
              <a:t>Schön, Dich zu sehen!</a:t>
            </a:r>
          </a:p>
          <a:p>
            <a:pPr rtl="0"/>
            <a:r>
              <a:rPr lang="de-DE" dirty="0"/>
              <a:t>Servus!</a:t>
            </a:r>
          </a:p>
          <a:p>
            <a:pPr rtl="0"/>
            <a:r>
              <a:rPr lang="de-DE" dirty="0"/>
              <a:t>Grüß Dich! </a:t>
            </a:r>
          </a:p>
          <a:p>
            <a:r>
              <a:rPr lang="de-DE" dirty="0"/>
              <a:t>Moin! / Grüß Gott!</a:t>
            </a:r>
          </a:p>
          <a:p>
            <a:pPr rtl="0"/>
            <a:r>
              <a:rPr lang="de-DE" dirty="0"/>
              <a:t>formell: Guten Tag, …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05996" y="1404256"/>
            <a:ext cx="5655160" cy="468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Hallo / Hi / Oh, hallo. Wie geht‘s?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Gut! Und selbst? / Gut, </a:t>
            </a:r>
            <a:r>
              <a:rPr lang="de-DE" sz="2200">
                <a:solidFill>
                  <a:schemeClr val="accent3">
                    <a:lumMod val="75000"/>
                  </a:schemeClr>
                </a:solidFill>
              </a:rPr>
              <a:t>danke!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>
                <a:solidFill>
                  <a:schemeClr val="accent3">
                    <a:lumMod val="75000"/>
                  </a:schemeClr>
                </a:solidFill>
              </a:rPr>
              <a:t>Alles gut. / Super. / Läuft. / Na ja.</a:t>
            </a:r>
            <a:endParaRPr lang="de-DE" sz="2200" dirty="0">
              <a:solidFill>
                <a:schemeClr val="accent3">
                  <a:lumMod val="75000"/>
                </a:schemeClr>
              </a:solidFill>
            </a:endParaRP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Mahlzeit!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Freut mich auch!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Servus! / Hallo! / Grüß Dich!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Grüß Dich! 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Moin! / Grüß Gott! / Servus!</a:t>
            </a:r>
          </a:p>
          <a:p>
            <a:pPr marL="349200" indent="-3492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accent3">
                    <a:lumMod val="75000"/>
                  </a:schemeClr>
                </a:solidFill>
              </a:rPr>
              <a:t>Guten Tag!</a:t>
            </a:r>
          </a:p>
        </p:txBody>
      </p:sp>
    </p:spTree>
    <p:extLst>
      <p:ext uri="{BB962C8B-B14F-4D97-AF65-F5344CB8AC3E}">
        <p14:creationId xmlns:p14="http://schemas.microsoft.com/office/powerpoint/2010/main" val="10240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36023"/>
          </a:xfrm>
        </p:spPr>
        <p:txBody>
          <a:bodyPr rtlCol="0"/>
          <a:lstStyle/>
          <a:p>
            <a:pPr rtl="0"/>
            <a:r>
              <a:rPr lang="de-DE" dirty="0"/>
              <a:t>Formeln/Wünsche beim Weggehen.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499157" y="1752600"/>
            <a:ext cx="5013369" cy="4229100"/>
          </a:xfrm>
        </p:spPr>
        <p:txBody>
          <a:bodyPr rtlCol="0"/>
          <a:lstStyle/>
          <a:p>
            <a:pPr rtl="0"/>
            <a:r>
              <a:rPr lang="de-DE" dirty="0"/>
              <a:t>Schönen Tag/Abend noch!	</a:t>
            </a:r>
          </a:p>
          <a:p>
            <a:pPr rtl="0"/>
            <a:r>
              <a:rPr lang="de-DE" dirty="0"/>
              <a:t>Schönen Feierabend!</a:t>
            </a:r>
          </a:p>
          <a:p>
            <a:pPr rtl="0"/>
            <a:r>
              <a:rPr lang="de-DE" dirty="0"/>
              <a:t>Bis bald! (</a:t>
            </a:r>
            <a:r>
              <a:rPr lang="de-DE" sz="1600" dirty="0"/>
              <a:t>spaßhaft auch Bis neulich!</a:t>
            </a:r>
            <a:r>
              <a:rPr lang="de-DE" dirty="0"/>
              <a:t>)</a:t>
            </a:r>
          </a:p>
          <a:p>
            <a:pPr rtl="0"/>
            <a:r>
              <a:rPr lang="de-DE" dirty="0"/>
              <a:t>Wir sehen uns!</a:t>
            </a:r>
          </a:p>
          <a:p>
            <a:pPr rtl="0"/>
            <a:r>
              <a:rPr lang="de-DE" dirty="0"/>
              <a:t>Mach‘s gut! / Macht‘s gut!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82491" y="1752600"/>
            <a:ext cx="60872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Danke, Dir auch! / Danke, bis bald!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 gleichfalls!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Bis bald! / Wir sehen uns!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Bis bald! / Mach‘s gut!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Tschüss!</a:t>
            </a:r>
          </a:p>
        </p:txBody>
      </p:sp>
    </p:spTree>
    <p:extLst>
      <p:ext uri="{BB962C8B-B14F-4D97-AF65-F5344CB8AC3E}">
        <p14:creationId xmlns:p14="http://schemas.microsoft.com/office/powerpoint/2010/main" val="15712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31520"/>
          </a:xfrm>
        </p:spPr>
        <p:txBody>
          <a:bodyPr rtlCol="0"/>
          <a:lstStyle/>
          <a:p>
            <a:pPr rtl="0"/>
            <a:r>
              <a:rPr lang="de-DE" dirty="0"/>
              <a:t>Wünsche für Erfolg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/>
              <a:t>Viel Glück!</a:t>
            </a:r>
          </a:p>
          <a:p>
            <a:pPr rtl="0"/>
            <a:r>
              <a:rPr lang="de-DE" dirty="0"/>
              <a:t>Gutes Gelingen!</a:t>
            </a:r>
          </a:p>
          <a:p>
            <a:pPr rtl="0"/>
            <a:r>
              <a:rPr lang="de-DE" dirty="0"/>
              <a:t>Frohes Schaffen!</a:t>
            </a:r>
          </a:p>
          <a:p>
            <a:pPr rtl="0"/>
            <a:r>
              <a:rPr lang="de-DE" dirty="0" err="1"/>
              <a:t>Toi</a:t>
            </a:r>
            <a:r>
              <a:rPr lang="de-DE" dirty="0"/>
              <a:t> </a:t>
            </a:r>
            <a:r>
              <a:rPr lang="de-DE" dirty="0" err="1"/>
              <a:t>Toi</a:t>
            </a:r>
            <a:r>
              <a:rPr lang="de-DE" dirty="0"/>
              <a:t> </a:t>
            </a:r>
            <a:r>
              <a:rPr lang="de-DE" dirty="0" err="1"/>
              <a:t>Toi</a:t>
            </a:r>
            <a:r>
              <a:rPr lang="de-DE" dirty="0"/>
              <a:t>!</a:t>
            </a:r>
          </a:p>
          <a:p>
            <a:pPr rtl="0"/>
            <a:r>
              <a:rPr lang="de-DE" dirty="0"/>
              <a:t>Viel Erfolg!</a:t>
            </a:r>
          </a:p>
          <a:p>
            <a:pPr rtl="0"/>
            <a:r>
              <a:rPr lang="de-DE" dirty="0"/>
              <a:t>Na dann, Hals- und Beinbruch!</a:t>
            </a:r>
          </a:p>
          <a:p>
            <a:pPr rtl="0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419704" y="1752600"/>
            <a:ext cx="466779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 / Danke, Dir auch.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 / Danke, Dir auch.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 / Danke, Dir auch!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 / Danke, wird schon werden.</a:t>
            </a:r>
          </a:p>
        </p:txBody>
      </p:sp>
    </p:spTree>
    <p:extLst>
      <p:ext uri="{BB962C8B-B14F-4D97-AF65-F5344CB8AC3E}">
        <p14:creationId xmlns:p14="http://schemas.microsoft.com/office/powerpoint/2010/main" val="22544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1851"/>
          </a:xfrm>
        </p:spPr>
        <p:txBody>
          <a:bodyPr rtlCol="0"/>
          <a:lstStyle/>
          <a:p>
            <a:pPr rtl="0"/>
            <a:r>
              <a:rPr lang="de-DE" dirty="0"/>
              <a:t>Wünsche / Aufforderungen zum Essen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/>
              <a:t>Guten Appetit!</a:t>
            </a:r>
          </a:p>
          <a:p>
            <a:pPr rtl="0"/>
            <a:r>
              <a:rPr lang="de-DE" dirty="0"/>
              <a:t>Lass es Dir schmecken!</a:t>
            </a:r>
          </a:p>
          <a:p>
            <a:pPr rtl="0"/>
            <a:r>
              <a:rPr lang="de-DE" dirty="0"/>
              <a:t>Hau rein! / Greif zu!</a:t>
            </a:r>
          </a:p>
          <a:p>
            <a:pPr rtl="0"/>
            <a:r>
              <a:rPr lang="de-DE" dirty="0"/>
              <a:t>Mahlzeit!</a:t>
            </a:r>
          </a:p>
          <a:p>
            <a:pPr rtl="0"/>
            <a:endParaRPr lang="de-DE" dirty="0"/>
          </a:p>
          <a:p>
            <a:pPr rtl="0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461760" y="1752600"/>
            <a:ext cx="492034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 / Danke, gleichfalls!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 / Danke, Du Dir auch!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</a:t>
            </a:r>
          </a:p>
          <a:p>
            <a:pPr>
              <a:spcBef>
                <a:spcPts val="1800"/>
              </a:spcBef>
            </a:pP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Danke!</a:t>
            </a:r>
          </a:p>
        </p:txBody>
      </p:sp>
    </p:spTree>
    <p:extLst>
      <p:ext uri="{BB962C8B-B14F-4D97-AF65-F5344CB8AC3E}">
        <p14:creationId xmlns:p14="http://schemas.microsoft.com/office/powerpoint/2010/main" val="31958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darstellung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1_TF03431377_TF03431377.potx" id="{8BC5EDFC-603C-41EA-BFAB-531B9C30A46E}" vid="{68C19EAC-712E-4C12-96E5-0BA862346BC6}"/>
    </a:ext>
  </a:extLst>
</a:theme>
</file>

<file path=ppt/theme/theme2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Naturpräsentation mit einem Landschaftsdesign (Breitbild)</Template>
  <TotalTime>0</TotalTime>
  <Words>290</Words>
  <Application>Microsoft Office PowerPoint</Application>
  <PresentationFormat>Breitbild</PresentationFormat>
  <Paragraphs>58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Segoe Print</vt:lpstr>
      <vt:lpstr>Naturdarstellung 16:9</vt:lpstr>
      <vt:lpstr>Sprachformeln</vt:lpstr>
      <vt:lpstr>Wenn man sich trifft</vt:lpstr>
      <vt:lpstr>Formeln/Wünsche beim Weggehen.</vt:lpstr>
      <vt:lpstr>Wünsche für Erfolg</vt:lpstr>
      <vt:lpstr>Wünsche / Aufforderungen zum Essen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Sprachformeln</dc:title>
  <dc:creator>Windows User</dc:creator>
  <cp:lastModifiedBy>Andre Spindler</cp:lastModifiedBy>
  <cp:revision>10</cp:revision>
  <dcterms:created xsi:type="dcterms:W3CDTF">2017-05-24T00:03:09Z</dcterms:created>
  <dcterms:modified xsi:type="dcterms:W3CDTF">2020-10-18T22:57:10Z</dcterms:modified>
</cp:coreProperties>
</file>