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90" r:id="rId22"/>
    <p:sldId id="287" r:id="rId23"/>
    <p:sldId id="286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622"/>
    <a:srgbClr val="FF9E1D"/>
    <a:srgbClr val="6F4001"/>
    <a:srgbClr val="CC9900"/>
    <a:srgbClr val="157FFF"/>
    <a:srgbClr val="F7E289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82" d="100"/>
          <a:sy n="82" d="100"/>
        </p:scale>
        <p:origin x="153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885" y="4650640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530" y="358170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err="1">
                <a:solidFill>
                  <a:srgbClr val="000000"/>
                </a:solidFill>
              </a:rPr>
              <a:t>Gestik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30" y="2665475"/>
            <a:ext cx="5238750" cy="34956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41503D-8069-47E3-916D-1EAF241FD760}"/>
              </a:ext>
            </a:extLst>
          </p:cNvPr>
          <p:cNvSpPr txBox="1"/>
          <p:nvPr/>
        </p:nvSpPr>
        <p:spPr>
          <a:xfrm>
            <a:off x="2892245" y="1291130"/>
            <a:ext cx="144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D09622"/>
                </a:solidFill>
              </a:rPr>
              <a:t>(Stinkefinger)</a:t>
            </a:r>
            <a:endParaRPr lang="en-US">
              <a:solidFill>
                <a:srgbClr val="D096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ärgerlich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675" y="2667000"/>
            <a:ext cx="4527458" cy="32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Freude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19" y="2665475"/>
            <a:ext cx="40671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geh</a:t>
            </a:r>
            <a:r>
              <a:rPr lang="en-US" dirty="0"/>
              <a:t> </a:t>
            </a:r>
            <a:r>
              <a:rPr lang="en-US" dirty="0" err="1"/>
              <a:t>weg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90" y="2207360"/>
            <a:ext cx="304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2512770"/>
            <a:ext cx="56197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95" y="1291130"/>
            <a:ext cx="31432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</a:t>
            </a:r>
            <a:r>
              <a:rPr lang="en-US" dirty="0" err="1"/>
              <a:t>bist</a:t>
            </a:r>
            <a:r>
              <a:rPr lang="en-US" dirty="0"/>
              <a:t> </a:t>
            </a:r>
            <a:r>
              <a:rPr lang="en-US" dirty="0" err="1"/>
              <a:t>dumm</a:t>
            </a:r>
            <a:r>
              <a:rPr lang="en-US" dirty="0"/>
              <a:t> (den Vogel </a:t>
            </a:r>
            <a:r>
              <a:rPr lang="en-US" dirty="0" err="1"/>
              <a:t>zeigen</a:t>
            </a:r>
            <a:r>
              <a:rPr lang="en-US" dirty="0"/>
              <a:t>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827" y="3276295"/>
            <a:ext cx="4116173" cy="27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bescheuert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5475"/>
            <a:ext cx="2479550" cy="32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wilkommen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3015"/>
            <a:ext cx="3513532" cy="51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war </a:t>
            </a:r>
            <a:r>
              <a:rPr lang="en-US" dirty="0" err="1"/>
              <a:t>knapp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2512770"/>
            <a:ext cx="44119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zwei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2770"/>
            <a:ext cx="35077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sich verstecken, es ist mir peinlich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F15332-02A6-4425-97D1-5E8EB2AE0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59" y="2615223"/>
            <a:ext cx="4202965" cy="2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6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w</a:t>
            </a:r>
            <a:r>
              <a:rPr lang="en-US"/>
              <a:t>ir telefonieren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204EB0-BBF9-494F-B69D-FDF094C35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57" y="2512770"/>
            <a:ext cx="4356768" cy="29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das </a:t>
            </a:r>
            <a:r>
              <a:rPr lang="en-US" dirty="0" err="1"/>
              <a:t>liegt</a:t>
            </a:r>
            <a:r>
              <a:rPr lang="en-US" dirty="0"/>
              <a:t> auf der Hand, das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offensichtlich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310" y="2818180"/>
            <a:ext cx="6589396" cy="31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40" y="1901950"/>
            <a:ext cx="5584420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6590" y="4956050"/>
            <a:ext cx="7016195" cy="684885"/>
          </a:xfrm>
        </p:spPr>
        <p:txBody>
          <a:bodyPr>
            <a:noAutofit/>
          </a:bodyPr>
          <a:lstStyle/>
          <a:p>
            <a:r>
              <a:rPr lang="en-US" sz="8000" dirty="0" err="1">
                <a:latin typeface="Georgia" panose="02040502050405020303" pitchFamily="18" charset="0"/>
              </a:rPr>
              <a:t>Ende</a:t>
            </a:r>
            <a:endParaRPr lang="en-US" sz="8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5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komm</a:t>
            </a:r>
            <a:r>
              <a:rPr lang="en-US" dirty="0"/>
              <a:t> her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15" y="3123590"/>
            <a:ext cx="2645893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ich</a:t>
            </a:r>
            <a:r>
              <a:rPr lang="en-US" dirty="0"/>
              <a:t> bin </a:t>
            </a:r>
            <a:r>
              <a:rPr lang="en-US" dirty="0" err="1"/>
              <a:t>unschuldig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65" y="3123590"/>
            <a:ext cx="454801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Ahnung</a:t>
            </a:r>
            <a:r>
              <a:rPr lang="en-US" dirty="0"/>
              <a:t>,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weiß</a:t>
            </a:r>
            <a:r>
              <a:rPr lang="en-US" dirty="0"/>
              <a:t> </a:t>
            </a:r>
            <a:r>
              <a:rPr lang="en-US" dirty="0" err="1"/>
              <a:t>nicht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30" y="2360065"/>
            <a:ext cx="6255038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gut, </a:t>
            </a:r>
            <a:r>
              <a:rPr lang="en-US" dirty="0" err="1"/>
              <a:t>perfekt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35" y="2665475"/>
            <a:ext cx="5620999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95" y="5432496"/>
            <a:ext cx="7016195" cy="684885"/>
          </a:xfrm>
        </p:spPr>
        <p:txBody>
          <a:bodyPr/>
          <a:lstStyle/>
          <a:p>
            <a:r>
              <a:rPr lang="en-US" dirty="0"/>
              <a:t>Merkel-</a:t>
            </a:r>
            <a:r>
              <a:rPr lang="en-US" dirty="0" err="1"/>
              <a:t>Raute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833015"/>
            <a:ext cx="4349272" cy="52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wenig</a:t>
            </a:r>
            <a:r>
              <a:rPr lang="en-US" dirty="0"/>
              <a:t>,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Begriff</a:t>
            </a:r>
            <a:r>
              <a:rPr lang="en-US" dirty="0"/>
              <a:t> </a:t>
            </a:r>
            <a:r>
              <a:rPr lang="en-US" dirty="0" err="1"/>
              <a:t>aufgreifen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07" y="297088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jemanden</a:t>
            </a:r>
            <a:r>
              <a:rPr lang="en-US" dirty="0"/>
              <a:t> </a:t>
            </a:r>
            <a:r>
              <a:rPr lang="en-US" dirty="0" err="1"/>
              <a:t>beschuldigen</a:t>
            </a:r>
            <a:r>
              <a:rPr lang="en-US" dirty="0"/>
              <a:t>, du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60" y="2818180"/>
            <a:ext cx="4429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Office Theme</vt:lpstr>
      <vt:lpstr>Gestik</vt:lpstr>
      <vt:lpstr>zwei</vt:lpstr>
      <vt:lpstr>komm her</vt:lpstr>
      <vt:lpstr>ich bin unschuldig</vt:lpstr>
      <vt:lpstr>keine Ahnung, ich weiß nicht</vt:lpstr>
      <vt:lpstr>gut, perfekt</vt:lpstr>
      <vt:lpstr>Merkel-Raute</vt:lpstr>
      <vt:lpstr>wenig, einen Begriff aufgreifen</vt:lpstr>
      <vt:lpstr>jemanden beschuldigen, du</vt:lpstr>
      <vt:lpstr>PowerPoint-Präsentation</vt:lpstr>
      <vt:lpstr>ärgerlich</vt:lpstr>
      <vt:lpstr>Freude</vt:lpstr>
      <vt:lpstr>geh weg</vt:lpstr>
      <vt:lpstr>gut</vt:lpstr>
      <vt:lpstr>bitte</vt:lpstr>
      <vt:lpstr>du bist dumm (den Vogel zeigen)</vt:lpstr>
      <vt:lpstr>bescheuert</vt:lpstr>
      <vt:lpstr>wilkommen</vt:lpstr>
      <vt:lpstr>das war knapp</vt:lpstr>
      <vt:lpstr>sich verstecken, es ist mir peinlich</vt:lpstr>
      <vt:lpstr>wir telefonieren</vt:lpstr>
      <vt:lpstr>das liegt auf der Hand, das ist offensichtlich</vt:lpstr>
      <vt:lpstr>PowerPoint-Präsentation</vt:lpstr>
      <vt:lpstr>Ende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Andre Spindler</cp:lastModifiedBy>
  <cp:revision>44</cp:revision>
  <dcterms:created xsi:type="dcterms:W3CDTF">2013-08-21T19:17:07Z</dcterms:created>
  <dcterms:modified xsi:type="dcterms:W3CDTF">2020-07-28T02:44:16Z</dcterms:modified>
</cp:coreProperties>
</file>