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1" r:id="rId4"/>
    <p:sldId id="262" r:id="rId5"/>
    <p:sldId id="264" r:id="rId6"/>
    <p:sldId id="263" r:id="rId7"/>
    <p:sldId id="260" r:id="rId8"/>
    <p:sldId id="265" r:id="rId9"/>
    <p:sldId id="266" r:id="rId10"/>
    <p:sldId id="269" r:id="rId11"/>
    <p:sldId id="268" r:id="rId12"/>
    <p:sldId id="270" r:id="rId13"/>
    <p:sldId id="271" r:id="rId14"/>
    <p:sldId id="283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67" r:id="rId25"/>
    <p:sldId id="278" r:id="rId26"/>
    <p:sldId id="279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003">
            <a:off x="730842" y="633210"/>
            <a:ext cx="1533206" cy="186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3965884"/>
            <a:ext cx="3816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heute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in?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19672" y="3034526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Mode</a:t>
            </a:r>
            <a:endParaRPr lang="en-US" altLang="ko-KR" sz="7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220072" y="5203546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„Der </a:t>
            </a:r>
            <a:r>
              <a:rPr lang="de-DE" sz="1400" dirty="0"/>
              <a:t>Mode </a:t>
            </a:r>
            <a:r>
              <a:rPr lang="de-DE" sz="1400" dirty="0" smtClean="0"/>
              <a:t>entkommt man </a:t>
            </a:r>
            <a:r>
              <a:rPr lang="de-DE" sz="1400" dirty="0"/>
              <a:t>nicht. Denn auch wenn Mode aus der </a:t>
            </a:r>
            <a:r>
              <a:rPr lang="de-DE" sz="1400" dirty="0" smtClean="0"/>
              <a:t>Mode </a:t>
            </a:r>
            <a:r>
              <a:rPr lang="de-DE" sz="1400" dirty="0"/>
              <a:t>kommt, ist das </a:t>
            </a:r>
          </a:p>
          <a:p>
            <a:pPr algn="r"/>
            <a:r>
              <a:rPr lang="de-DE" sz="1400" dirty="0" smtClean="0"/>
              <a:t>schon wieder </a:t>
            </a:r>
            <a:r>
              <a:rPr lang="de-DE" sz="1400" dirty="0"/>
              <a:t>Mode</a:t>
            </a:r>
            <a:r>
              <a:rPr lang="de-DE" sz="1400" dirty="0" smtClean="0"/>
              <a:t>.„ (</a:t>
            </a:r>
            <a:r>
              <a:rPr lang="de-DE" sz="1400" dirty="0"/>
              <a:t>Karl Lagerfeld)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54557"/>
            <a:ext cx="1800200" cy="1742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68" y="3166379"/>
            <a:ext cx="1278062" cy="1599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908720"/>
            <a:ext cx="3949030" cy="39490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508518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Bob Marley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8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764704"/>
            <a:ext cx="3666525" cy="48245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940152" y="555559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Elvis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7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2656"/>
            <a:ext cx="4159503" cy="59605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04248" y="5517232"/>
            <a:ext cx="14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James Dean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6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012160" y="5229200"/>
            <a:ext cx="17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Albert Einstein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343403" cy="39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052736"/>
            <a:ext cx="3084511" cy="46245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5287626"/>
            <a:ext cx="16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Karl Lagerfeld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9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6192688" cy="348338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72200" y="5229200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Udo Lindenberg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1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484784"/>
            <a:ext cx="3019971" cy="40224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88224" y="4725144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Rudolph</a:t>
            </a:r>
          </a:p>
          <a:p>
            <a:r>
              <a:rPr lang="de-DE" dirty="0" smtClean="0"/>
              <a:t>Moshammer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0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3048000" cy="385762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434125" cy="33569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149080"/>
            <a:ext cx="2767824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74398"/>
            <a:ext cx="4655694" cy="56612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5736" y="5589315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Angela</a:t>
            </a:r>
          </a:p>
          <a:p>
            <a:r>
              <a:rPr lang="de-DE" dirty="0" smtClean="0"/>
              <a:t>Merkel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0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28800"/>
            <a:ext cx="5953125" cy="3352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38674" y="5085184"/>
            <a:ext cx="20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Pippi Langstrumpf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8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Kleidermode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394532" cy="51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55" y="1244466"/>
            <a:ext cx="3810000" cy="42100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96136" y="5269850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Asterix &amp; Obelix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3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32240" y="5131549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Kaiser</a:t>
            </a:r>
          </a:p>
          <a:p>
            <a:r>
              <a:rPr lang="de-DE" dirty="0" smtClean="0"/>
              <a:t>Wilhelm II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366571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16216" y="5143500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Erich Honecker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84784"/>
            <a:ext cx="4752528" cy="39705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76044" y="5455379"/>
            <a:ext cx="218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Julija </a:t>
            </a:r>
            <a:r>
              <a:rPr lang="de-DE" dirty="0" err="1" smtClean="0"/>
              <a:t>Tymoschenko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7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716016" y="515719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Kim Jong </a:t>
            </a:r>
            <a:r>
              <a:rPr lang="de-DE" dirty="0" err="1" smtClean="0"/>
              <a:t>Un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0648"/>
            <a:ext cx="7136364" cy="4745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73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6588224" cy="39529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56376" y="5445224"/>
            <a:ext cx="71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Fake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76264" y="476672"/>
            <a:ext cx="6876256" cy="1069514"/>
          </a:xfrm>
        </p:spPr>
        <p:txBody>
          <a:bodyPr/>
          <a:lstStyle/>
          <a:p>
            <a:r>
              <a:rPr lang="de-DE" dirty="0" smtClean="0"/>
              <a:t>Brainstorming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915816" y="256490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de-DE" sz="3600" dirty="0" smtClean="0"/>
              <a:t>Wo spielt Mode, außer bei </a:t>
            </a:r>
          </a:p>
          <a:p>
            <a:pPr eaLnBrk="0"/>
            <a:r>
              <a:rPr lang="de-DE" sz="3600" dirty="0" smtClean="0"/>
              <a:t>Kleidern, noch eine große</a:t>
            </a:r>
          </a:p>
          <a:p>
            <a:pPr eaLnBrk="0"/>
            <a:r>
              <a:rPr lang="de-DE" sz="3600" dirty="0" smtClean="0"/>
              <a:t>Rolle?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32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" y="126009"/>
            <a:ext cx="3124806" cy="1861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69" y="4091048"/>
            <a:ext cx="3852516" cy="25643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" y="4091049"/>
            <a:ext cx="3846497" cy="25643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97" y="547147"/>
            <a:ext cx="1958617" cy="28803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37" y="2087488"/>
            <a:ext cx="2691293" cy="17565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95" y="239104"/>
            <a:ext cx="1722868" cy="146818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1" y="2199707"/>
            <a:ext cx="2857500" cy="13049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86" y="162714"/>
            <a:ext cx="1818764" cy="17035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31" y="4018467"/>
            <a:ext cx="19776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07504" y="562461"/>
            <a:ext cx="9144000" cy="10695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Gruppenarbeit: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635896" y="1787468"/>
            <a:ext cx="3456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Spielen </a:t>
            </a:r>
            <a:r>
              <a:rPr lang="de-DE" sz="3200" dirty="0" smtClean="0"/>
              <a:t>Sie Mode-</a:t>
            </a:r>
          </a:p>
          <a:p>
            <a:r>
              <a:rPr lang="de-DE" sz="3200" dirty="0" err="1" smtClean="0"/>
              <a:t>berater</a:t>
            </a:r>
            <a:r>
              <a:rPr lang="de-DE" sz="3200" dirty="0"/>
              <a:t>, was </a:t>
            </a:r>
            <a:r>
              <a:rPr lang="de-DE" sz="3200" dirty="0" err="1" smtClean="0"/>
              <a:t>emp</a:t>
            </a:r>
            <a:r>
              <a:rPr lang="de-DE" sz="3200" dirty="0" smtClean="0"/>
              <a:t>-</a:t>
            </a:r>
          </a:p>
          <a:p>
            <a:r>
              <a:rPr lang="de-DE" sz="3200" dirty="0" smtClean="0"/>
              <a:t>fehlen Sie für</a:t>
            </a:r>
          </a:p>
          <a:p>
            <a:r>
              <a:rPr lang="de-DE" sz="3200" dirty="0" smtClean="0"/>
              <a:t>dieses Jahr?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2987824" y="462742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Was ist gerade in, was ist out?</a:t>
            </a:r>
          </a:p>
          <a:p>
            <a:r>
              <a:rPr lang="de-DE" dirty="0" smtClean="0"/>
              <a:t>- Was sollte man unbedingt haben?</a:t>
            </a:r>
          </a:p>
          <a:p>
            <a:r>
              <a:rPr lang="de-DE" dirty="0" smtClean="0"/>
              <a:t>- Welche Farben sollte man tragen?</a:t>
            </a:r>
          </a:p>
          <a:p>
            <a:r>
              <a:rPr lang="de-DE" dirty="0" smtClean="0"/>
              <a:t>- Welche Schuhe, Brillen, Uhren usw. sind in?</a:t>
            </a:r>
          </a:p>
          <a:p>
            <a:r>
              <a:rPr lang="de-DE" dirty="0" smtClean="0"/>
              <a:t>- Gibt es bestimmte Kombinationen,</a:t>
            </a:r>
          </a:p>
          <a:p>
            <a:r>
              <a:rPr lang="de-DE" dirty="0"/>
              <a:t> </a:t>
            </a:r>
            <a:r>
              <a:rPr lang="de-DE" dirty="0" smtClean="0"/>
              <a:t>  die gut zusammenpassen? - Welche nicht?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662938" cy="25350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787" y="188640"/>
            <a:ext cx="8604448" cy="1069514"/>
          </a:xfrm>
        </p:spPr>
        <p:txBody>
          <a:bodyPr/>
          <a:lstStyle/>
          <a:p>
            <a:r>
              <a:rPr lang="de-DE" dirty="0" smtClean="0"/>
              <a:t>Aufgabe: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797229"/>
            <a:ext cx="4546848" cy="460648"/>
          </a:xfrm>
        </p:spPr>
        <p:txBody>
          <a:bodyPr/>
          <a:lstStyle/>
          <a:p>
            <a:r>
              <a:rPr lang="de-DE" sz="3200" dirty="0" smtClean="0"/>
              <a:t>Mode hängt auch von Geschlecht und Typ ab!</a:t>
            </a:r>
            <a:endParaRPr lang="de-DE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1331640" y="3541220"/>
            <a:ext cx="3888432" cy="1251520"/>
          </a:xfrm>
        </p:spPr>
        <p:txBody>
          <a:bodyPr/>
          <a:lstStyle/>
          <a:p>
            <a:r>
              <a:rPr lang="de-DE" sz="2800" dirty="0" smtClean="0"/>
              <a:t>Empfehlen Sie Mode</a:t>
            </a:r>
          </a:p>
          <a:p>
            <a:r>
              <a:rPr lang="de-DE" sz="2800" dirty="0" smtClean="0"/>
              <a:t>für bestimmte </a:t>
            </a:r>
          </a:p>
          <a:p>
            <a:r>
              <a:rPr lang="de-DE" sz="2800" dirty="0" smtClean="0"/>
              <a:t>Personen!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5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7504" y="44624"/>
            <a:ext cx="720080" cy="6813376"/>
          </a:xfrm>
        </p:spPr>
        <p:txBody>
          <a:bodyPr vert="wordArtVert"/>
          <a:lstStyle/>
          <a:p>
            <a:r>
              <a:rPr lang="de-DE" b="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Redemittel</a:t>
            </a:r>
            <a:endParaRPr lang="de-DE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0"/>
          </p:nvPr>
        </p:nvSpPr>
        <p:spPr>
          <a:xfrm>
            <a:off x="1511152" y="332656"/>
            <a:ext cx="7632848" cy="6192688"/>
          </a:xfrm>
        </p:spPr>
        <p:txBody>
          <a:bodyPr/>
          <a:lstStyle/>
          <a:p>
            <a:r>
              <a:rPr lang="de-DE" sz="2000" dirty="0" smtClean="0">
                <a:solidFill>
                  <a:schemeClr val="tx1"/>
                </a:solidFill>
              </a:rPr>
              <a:t>Ich finde, Dir steht … </a:t>
            </a:r>
            <a:r>
              <a:rPr lang="de-DE" sz="2000" dirty="0" smtClean="0">
                <a:solidFill>
                  <a:srgbClr val="FF0000"/>
                </a:solidFill>
              </a:rPr>
              <a:t>(rot, eine </a:t>
            </a:r>
            <a:r>
              <a:rPr lang="de-DE" sz="2000" dirty="0" err="1" smtClean="0">
                <a:solidFill>
                  <a:srgbClr val="FF0000"/>
                </a:solidFill>
              </a:rPr>
              <a:t>Basecap</a:t>
            </a:r>
            <a:r>
              <a:rPr lang="de-DE" sz="2000" dirty="0" smtClean="0">
                <a:solidFill>
                  <a:srgbClr val="FF0000"/>
                </a:solidFill>
              </a:rPr>
              <a:t> usw.) </a:t>
            </a:r>
            <a:r>
              <a:rPr lang="de-DE" sz="2000" dirty="0" smtClean="0">
                <a:solidFill>
                  <a:schemeClr val="tx1"/>
                </a:solidFill>
              </a:rPr>
              <a:t>ganz gut.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Ich denke Du solltest ... </a:t>
            </a:r>
            <a:r>
              <a:rPr lang="de-DE" sz="2000" dirty="0" smtClean="0">
                <a:solidFill>
                  <a:srgbClr val="FF0000"/>
                </a:solidFill>
              </a:rPr>
              <a:t>(Sportschuhe, Ohrringe usw.) </a:t>
            </a:r>
            <a:r>
              <a:rPr lang="de-DE" sz="2000" dirty="0" smtClean="0">
                <a:solidFill>
                  <a:schemeClr val="tx1"/>
                </a:solidFill>
              </a:rPr>
              <a:t>tragen.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/>
              <a:t>… </a:t>
            </a:r>
            <a:r>
              <a:rPr lang="de-DE" sz="2000" dirty="0" smtClean="0">
                <a:solidFill>
                  <a:srgbClr val="FF0000"/>
                </a:solidFill>
              </a:rPr>
              <a:t>(eine runde Brille usw.) </a:t>
            </a:r>
            <a:r>
              <a:rPr lang="de-DE" sz="2000" dirty="0" smtClean="0">
                <a:solidFill>
                  <a:schemeClr val="tx1"/>
                </a:solidFill>
              </a:rPr>
              <a:t>würde ganz gut zu Dir passen.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Ich empfehle Dir … </a:t>
            </a:r>
            <a:r>
              <a:rPr lang="de-DE" sz="2000" dirty="0" smtClean="0">
                <a:solidFill>
                  <a:srgbClr val="FF0000"/>
                </a:solidFill>
              </a:rPr>
              <a:t>(T-Shirts usw.) </a:t>
            </a:r>
            <a:r>
              <a:rPr lang="de-DE" sz="2000" dirty="0" smtClean="0">
                <a:solidFill>
                  <a:schemeClr val="tx1"/>
                </a:solidFill>
              </a:rPr>
              <a:t>zu tragen / anzuziehen.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Meiner Meinung nach würde … </a:t>
            </a:r>
            <a:r>
              <a:rPr lang="de-DE" sz="2000" dirty="0" smtClean="0">
                <a:solidFill>
                  <a:srgbClr val="FF0000"/>
                </a:solidFill>
              </a:rPr>
              <a:t>(eine Jeans usw.) </a:t>
            </a:r>
            <a:r>
              <a:rPr lang="de-DE" sz="2000" dirty="0" smtClean="0">
                <a:solidFill>
                  <a:schemeClr val="tx1"/>
                </a:solidFill>
              </a:rPr>
              <a:t>sehr gut zu … </a:t>
            </a:r>
            <a:r>
              <a:rPr lang="de-DE" sz="2000" dirty="0" smtClean="0">
                <a:solidFill>
                  <a:srgbClr val="FF0000"/>
                </a:solidFill>
              </a:rPr>
              <a:t>(deiner Jacke usw.</a:t>
            </a:r>
            <a:r>
              <a:rPr lang="de-DE" sz="2000" dirty="0" smtClean="0">
                <a:solidFill>
                  <a:schemeClr val="tx1"/>
                </a:solidFill>
              </a:rPr>
              <a:t>) passen.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Vielleicht könntest Du mal probieren … </a:t>
            </a:r>
            <a:r>
              <a:rPr lang="de-DE" sz="2000" dirty="0" smtClean="0">
                <a:solidFill>
                  <a:srgbClr val="FF0000"/>
                </a:solidFill>
              </a:rPr>
              <a:t>(Nagellack zu </a:t>
            </a:r>
            <a:r>
              <a:rPr lang="de-DE" sz="2000" dirty="0" err="1" smtClean="0">
                <a:solidFill>
                  <a:srgbClr val="FF0000"/>
                </a:solidFill>
              </a:rPr>
              <a:t>ver</a:t>
            </a:r>
            <a:r>
              <a:rPr lang="de-DE" sz="2000" dirty="0" smtClean="0">
                <a:solidFill>
                  <a:srgbClr val="FF0000"/>
                </a:solidFill>
              </a:rPr>
              <a:t>-    wenden)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… </a:t>
            </a:r>
            <a:r>
              <a:rPr lang="de-DE" sz="2000" dirty="0" smtClean="0">
                <a:solidFill>
                  <a:srgbClr val="FF0000"/>
                </a:solidFill>
              </a:rPr>
              <a:t>(Blue Jeans) </a:t>
            </a:r>
            <a:r>
              <a:rPr lang="de-DE" sz="2000" dirty="0" smtClean="0">
                <a:solidFill>
                  <a:schemeClr val="tx1"/>
                </a:solidFill>
              </a:rPr>
              <a:t>wären toll.</a:t>
            </a: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Wie wär‘s mit … </a:t>
            </a:r>
            <a:r>
              <a:rPr lang="de-DE" sz="2000" dirty="0" smtClean="0">
                <a:solidFill>
                  <a:srgbClr val="FF0000"/>
                </a:solidFill>
              </a:rPr>
              <a:t>(langen Haaren usw.)</a:t>
            </a:r>
            <a:r>
              <a:rPr lang="de-DE" sz="2000" dirty="0" smtClean="0">
                <a:solidFill>
                  <a:schemeClr val="tx1"/>
                </a:solidFill>
              </a:rPr>
              <a:t>?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35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964327"/>
            <a:ext cx="7524328" cy="1069514"/>
          </a:xfrm>
        </p:spPr>
        <p:txBody>
          <a:bodyPr/>
          <a:lstStyle/>
          <a:p>
            <a:r>
              <a:rPr lang="de-DE" dirty="0" smtClean="0"/>
              <a:t>Einige Persönlichkeiten</a:t>
            </a:r>
            <a:br>
              <a:rPr lang="de-DE" dirty="0" smtClean="0"/>
            </a:br>
            <a:r>
              <a:rPr lang="de-DE" dirty="0" smtClean="0"/>
              <a:t>haben ihren eigenen</a:t>
            </a:r>
            <a:br>
              <a:rPr lang="de-DE" dirty="0" smtClean="0"/>
            </a:br>
            <a:r>
              <a:rPr lang="de-DE" dirty="0" smtClean="0"/>
              <a:t>Modestil.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195736" y="3933056"/>
            <a:ext cx="67260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Beschreiben Sie den Stil!</a:t>
            </a:r>
          </a:p>
          <a:p>
            <a:r>
              <a:rPr lang="de-DE" sz="3200" dirty="0" smtClean="0"/>
              <a:t>Wie finden Sie diesen Stil?</a:t>
            </a:r>
          </a:p>
          <a:p>
            <a:r>
              <a:rPr lang="de-DE" sz="3200" dirty="0" smtClean="0"/>
              <a:t>Was empfehlen Sie der Person?</a:t>
            </a:r>
          </a:p>
          <a:p>
            <a:r>
              <a:rPr lang="de-DE" sz="3200" dirty="0" smtClean="0"/>
              <a:t>Würde der Stil heute noch passen?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44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6364199" cy="35798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52320" y="486916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Beatles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(4:3)</PresentationFormat>
  <Paragraphs>65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Calibri</vt:lpstr>
      <vt:lpstr>Office Theme</vt:lpstr>
      <vt:lpstr>Custom Design</vt:lpstr>
      <vt:lpstr>PowerPoint-Präsentation</vt:lpstr>
      <vt:lpstr>Kleidermode</vt:lpstr>
      <vt:lpstr>Brainstorming</vt:lpstr>
      <vt:lpstr>PowerPoint-Präsentation</vt:lpstr>
      <vt:lpstr>PowerPoint-Präsentation</vt:lpstr>
      <vt:lpstr>Aufgabe:</vt:lpstr>
      <vt:lpstr>Redemittel</vt:lpstr>
      <vt:lpstr>Einige Persönlichkeiten haben ihren eigenen Modestil.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52</cp:revision>
  <dcterms:created xsi:type="dcterms:W3CDTF">2014-04-01T16:35:38Z</dcterms:created>
  <dcterms:modified xsi:type="dcterms:W3CDTF">2017-11-14T18:45:55Z</dcterms:modified>
</cp:coreProperties>
</file>